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79" r:id="rId2"/>
    <p:sldId id="1984" r:id="rId3"/>
    <p:sldId id="2033" r:id="rId4"/>
    <p:sldId id="2034" r:id="rId5"/>
  </p:sldIdLst>
  <p:sldSz cx="9144000" cy="6858000" type="screen4x3"/>
  <p:notesSz cx="6858000" cy="9144000"/>
  <p:defaultTextStyle>
    <a:defPPr>
      <a:defRPr lang="ru-RU"/>
    </a:defPPr>
    <a:lvl1pPr marL="0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5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1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76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2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26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2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77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03" algn="l" defTabSz="91425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4" autoAdjust="0"/>
    <p:restoredTop sz="94629" autoAdjust="0"/>
  </p:normalViewPr>
  <p:slideViewPr>
    <p:cSldViewPr>
      <p:cViewPr>
        <p:scale>
          <a:sx n="100" d="100"/>
          <a:sy n="100" d="100"/>
        </p:scale>
        <p:origin x="-232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125" indent="0" algn="ctr">
              <a:buNone/>
            </a:lvl2pPr>
            <a:lvl3pPr marL="914251" indent="0" algn="ctr">
              <a:buNone/>
            </a:lvl3pPr>
            <a:lvl4pPr marL="1371376" indent="0" algn="ctr">
              <a:buNone/>
            </a:lvl4pPr>
            <a:lvl5pPr marL="1828502" indent="0" algn="ctr">
              <a:buNone/>
            </a:lvl5pPr>
            <a:lvl6pPr marL="2285626" indent="0" algn="ctr">
              <a:buNone/>
            </a:lvl6pPr>
            <a:lvl7pPr marL="2742752" indent="0" algn="ctr">
              <a:buNone/>
            </a:lvl7pPr>
            <a:lvl8pPr marL="3199877" indent="0" algn="ctr">
              <a:buNone/>
            </a:lvl8pPr>
            <a:lvl9pPr marL="3657003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3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3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3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1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1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1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1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1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1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1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10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 lIns="91425" tIns="45713" rIns="91425" bIns="45713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 lIns="91425" tIns="45713" rIns="91425" bIns="45713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 lIns="91425" tIns="45713" rIns="91425" bIns="45713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 lIns="91425" tIns="45713" rIns="91425" bIns="45713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1"/>
            <a:ext cx="8686800" cy="838200"/>
          </a:xfrm>
          <a:prstGeom prst="rect">
            <a:avLst/>
          </a:prstGeom>
        </p:spPr>
        <p:txBody>
          <a:bodyPr vert="horz" lIns="91425" tIns="45713" rIns="91425" bIns="45713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3" rIns="91425" bIns="45713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844" indent="-342844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829" indent="-28570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814" indent="-22856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599939" indent="-22856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064" indent="-22856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189" indent="-22856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315" indent="-22856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8440" indent="-22856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5565" indent="-22856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0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620689"/>
            <a:ext cx="8686800" cy="5459437"/>
          </a:xfrm>
          <a:noFill/>
          <a:ln>
            <a:solidFill>
              <a:schemeClr val="bg1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ЗАСЕДАНИЕ №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>
              <a:buNone/>
            </a:pPr>
            <a:r>
              <a:rPr lang="ru-RU" sz="3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КОМИССИИ</a:t>
            </a:r>
          </a:p>
          <a:p>
            <a:pPr algn="ctr">
              <a:buNone/>
            </a:pPr>
            <a:r>
              <a:rPr lang="ru-RU" sz="3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ПОДГОТОВКЕ ПРОЕКТОВ ПРАВИЛ ЗЕМЛЕПОЛЬЗОВАНИЯ И ЗАСТРОЙКИ ПОСЕЛЕНИЙ ВОРОНЕЖСКОЙ ОБЛАСТИ, ГОРОДСКОГО ОКРУГА ГОРОД НОВОВОРОНЕЖ, БОРИСОГЛЕБСКОГО ГОРОДСКОГО ОКРУГА</a:t>
            </a:r>
          </a:p>
          <a:p>
            <a:pPr algn="ctr">
              <a:buNone/>
            </a:pPr>
            <a:r>
              <a:rPr lang="en-US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620689"/>
            <a:ext cx="8686800" cy="5459437"/>
          </a:xfrm>
          <a:noFill/>
          <a:ln>
            <a:solidFill>
              <a:schemeClr val="bg1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ru-RU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по предоставлению разрешений на отклонение от предельных параметров разрешенного строительства, реконструкции объектов капитального строительства и на условно разрешенный вид использования земельного участка или объекта капитального строительства</a:t>
            </a:r>
            <a:endParaRPr lang="ru-RU" sz="4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83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620689"/>
            <a:ext cx="8686800" cy="5459437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Бобровский</a:t>
            </a:r>
          </a:p>
          <a:p>
            <a:pPr algn="ctr">
              <a:buNone/>
            </a:pPr>
            <a:r>
              <a:rPr lang="ru-RU" sz="4400" b="1" i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</a:t>
            </a:r>
          </a:p>
        </p:txBody>
      </p:sp>
    </p:spTree>
    <p:extLst>
      <p:ext uri="{BB962C8B-B14F-4D97-AF65-F5344CB8AC3E}">
        <p14:creationId xmlns:p14="http://schemas.microsoft.com/office/powerpoint/2010/main" val="399145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1728192"/>
          </a:xfrm>
        </p:spPr>
        <p:txBody>
          <a:bodyPr>
            <a:no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9130" y="146051"/>
            <a:ext cx="8712968" cy="1200314"/>
          </a:xfrm>
          <a:prstGeom prst="rect">
            <a:avLst/>
          </a:prstGeom>
        </p:spPr>
        <p:txBody>
          <a:bodyPr wrap="square" lIns="91425" tIns="45713" rIns="91425" bIns="45713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. ЗАЯВИТЕЛЬ: ОСИПОВА АЛЕКСАНДРА ВАСИЛЬЕВНА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ПРЕДОСТАВЛЕНИЕ РАЗРЕШЕНИЯ НА УСЛОВНО РАЗРЕШЕННЫЙ ВИД ИСПОЛЬЗОВАНИЯ ЗЕМЕЛЬНОГО УЧАСТКА ИЛИ ОБЪЕКТА КАПИТАЛЬНОГО СТРОИТЕЛЬСТВА «МАГАЗИНЫ (КОД ВРИ 4.4)» 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В ТЕРРИТОРИАЛЬНОЙ ЗОНЕ «ЗОНА ЗАСТРОЙКИ ИНДИВИДУАЛЬНЫМИ ЖИЛЫМИ ДОМАМИ ГОРОДА БОБРОВ - Ж1/1» В ОТНОШЕНИИ ЗЕМЕЛЬНОГО УЧАСТКА С КАДАСТРОВЫМ НОМЕРОМ 36:02:0100222:11</a:t>
            </a:r>
          </a:p>
        </p:txBody>
      </p:sp>
      <p:sp>
        <p:nvSpPr>
          <p:cNvPr id="5" name="AutoShape 6" descr="http://zimbra.npc.vrn.ru:88/service/home/~/IMG_20201120_115351.jpg?auth=co&amp;loc=ru_RU&amp;id=634&amp;part=2"/>
          <p:cNvSpPr>
            <a:spLocks noChangeAspect="1" noChangeArrowheads="1"/>
          </p:cNvSpPr>
          <p:nvPr/>
        </p:nvSpPr>
        <p:spPr bwMode="auto">
          <a:xfrm>
            <a:off x="155575" y="-4313237"/>
            <a:ext cx="11982450" cy="899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8" t="26814" r="24820" b="31422"/>
          <a:stretch/>
        </p:blipFill>
        <p:spPr bwMode="auto">
          <a:xfrm>
            <a:off x="239129" y="1538488"/>
            <a:ext cx="5242263" cy="39787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659" y="1567435"/>
            <a:ext cx="3266120" cy="32964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01289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58882</TotalTime>
  <Words>65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Презентация PowerPoint</vt:lpstr>
      <vt:lpstr>Презентация PowerPoint</vt:lpstr>
      <vt:lpstr>Презентация PowerPoint</vt:lpstr>
      <vt:lpstr>  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Фирсова Людмила Сергеевна</dc:creator>
  <cp:lastModifiedBy>Фирсова Людмила Сергеевна</cp:lastModifiedBy>
  <cp:revision>3142</cp:revision>
  <dcterms:modified xsi:type="dcterms:W3CDTF">2022-06-08T07:43:37Z</dcterms:modified>
</cp:coreProperties>
</file>